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29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934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05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32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66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297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40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3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322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895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77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A9CC8-435A-46C3-8992-3A549F77FC13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9473D-123E-4854-BB56-F1D18123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71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25.media.tumblr.com/tumblr_l2izgiSZNx1qaejg5o1_500.jpg" TargetMode="External"/><Relationship Id="rId2" Type="http://schemas.openxmlformats.org/officeDocument/2006/relationships/hyperlink" Target="http://t3.gstatic.com/images?q=tbn:ANd9GcRI2vzRCgr-5gVmfhzeqzsbafcxHUmQQ-ufKAztr1R7EsQnQCo-M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pload.wikimedia.org/wikipedia/commons/thumb/a/a4/Misc_pollen.jpg/788px-Misc_pollen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data:image/jpeg;base64,/9j/4AAQSkZJRgABAQAAAQABAAD/2wCEAAkGBhQSERUTExQWFRUWGBoaGBgYGBwbGBwcGhoXGhgaHhgcHiYfFxokHBUcIC8gIycpLCwsGB4xNTAqNSYrLCkBCQoKDgwOGg8PGiwkHyQsLC8uLCwsLC8sNCwsLCwsLCwtLCwsLCwsLCwsLCwsLCwsLCwsKSwsLCwsLCwsLCwsLP/AABEIALcBEwMBIgACEQEDEQH/xAAcAAACAgMBAQAAAAAAAAAAAAAFBgQHAAIDAQj/xABCEAABAwIEBAQEAwcDAwIHAAABAgMRACEEBRIxBkFRYRMicYEHMpGhQrHwFCNScsHR4WKC8RUkM6KyFlOSo7PC0v/EABoBAAIDAQEAAAAAAAAAAAAAAAMEAAECBQb/xAAvEQACAgEDAwIEBgIDAAAAAAAAAQIRAxIhMQQTQSJRMmFxwQUjkaGx0RTwJFKC/9oADAMBAAIRAxEAPwDfKnU+EFLWExa5+lGME0hwakKSodiD+VV7i3ClbZUAUFIIBMpMb9q5o4rSy8lxpPhp1QYBCT1FJS6eDVx5C5MenJJPgtP9gEXio37NpOwisbzQLQFC4IBB3rmgqk2pGTQvOcfBOaKOldS2g+lQ0z6VsmeoqtRO7RL8BIFq0W0Og9RUcPcq9W4RU1l91M6Iw19/7VuvLgRc1yKzE14l3uavURZEbHLByUB7V4MARzH0rs070IrZWKHYnnWrCKSoinAAXm5rm9hITJJ9q21qUTtHI12LLkDbuO1ZuzGqyEhpNrzveawMA3Cudq54t0IPfpQjNsXiBdkACOYk+3KiwxSn4Mq/YLvoUbjaNq08WAAAJ5j/ADQPLOIXy54L6bnYxHeKMKJiYO+1Yy/lumZc3E4/tZBI0ie1q4qxBJhaQYP3ruFJPY9a80nYwR2FBUm/JnXL3PRiANwe1dF4pspuhR94k86jnCmBEx1N/WtxhFqBEiY9qvXL2LWWSNEuwSNI0nkDXRnHIH4DqnrWgwhEDy7X964ssqQq4RB9zNWpMinI7DGrAUVNWm0G9a/t6VRLak95rXFYpc6QJP2H96iFxwb7dDTCxTatIItXhBg4xATqBP0qH/1aVhO3c71zwydfPblUn9kEm0nrQradNGHN3wdVZqE+VRHuJFQMflrSySQgHoLT9K6N5Z1ve1aryoG+xtferWSRruM8wbHhiEkDtuP71JOImxQFVERl2kkhZvYma6fsEDUFJkTz8x9BWlNhFmZIOKQIEEegtXNzFtn8X1qMWCRvMdT+oqCtgq31BV4vYe3Or1Gu+yYcSj/5grKioaVGwPesq7RO8BTlQUgrBhSR8vI+200NXmqVtlAhOn8HlAJ2taZq4uGOFWmGwtw63FDY/KAeUc/Wgef/AARafWXWHC0o307oJ/NNdHSV3G95HmTtFLLYVYhIn6UQSrvXDKeGXWWlNPSdJlJEmOtzy51sMKAqCT2IrmZsUsb+os0SP2j36162/wCb5QY61440EbSSbm1R1O+UxP6/Og8FVpCKnVEgkJA6ClriHizwSUIAU4OfIdj1NF3cRpaK1SYSVW7Cqp87zpABUpR9STTfTwWR6pBEtQTf4rxKzPiEekAfQURyjjVYIS8QUk/NFx69RXbCfD55LZcfhCfYna3belfOMCULMbDam5Y4S9LQTt2rLSbfTE723m3rWMrSZJ586W+Cs0S8x4CxqUgwOUjcCeZEG3QdqLZtjgkeE2IPM9Ow71zexLuaEBUXYUcxqQmAUgdyBUhOLlMghUDkQR6WpJThCrl9v6868awakmUkpUOaTB/zTX+Jt8QXQzZviJRVcEkmaNZvxG2WkBIIWLEQZPtSy1g3AshCkhZkgqEg9RAIrzHcMAIOvEBLxUk6fLz5AE3vyphtrYZhFUc8HjluY1AVrHO4sIB501494st+ITINkgcydh2FQ+CeHHVvqK4UUIAGwTc3sOw3717xBiUPENJUfIuSREGJEDtfek8mPu5VfCFckU5nBGGxTqFOhaQEn5QLV3yLHqcWpBCdSBJjmOv+KCrxi0EgEgbRNvpsazEvFBQpJKdY5WvznmaZnghKNJURwj4HQrJiRAH0pazHiFSlFLG0wFRcx06Cpf8A1rxMI4VKIcDahHUwbj6ilTKn1pjSJFL4cVN6y8eO3uEwMcmFSqD1ukxyox/8Ryyta06VoCQoR3gEVovit8o0FvygWtaOs0o5ljXV6tA8yrQdo/XWjzjGSCvAh4yPiBkHxFbRtUTNs4SskpsDSjg8vxjLaXFshSJGodjteduVG8Y6lSZ8FTR6EpI+qVGq1S8jdR5JvC6ytx3mkBI9yT/QUxLSfQUqcNOuJUtJT4bZIOo3UpXUctMCIpoD4MXmaSzP1s52VVJmrZvJIH51485EyfoK2c2PlEitdAO5vv8A3oNsGeJIrzw5MfQ1qohJuY7VzexPIEev+KuyWeGBN/tXNSO8962S8mLm436V46qQD+v8VaZDiWP9R+1eV5KRz+9ZW9y7Q+Z86G2PEkjSAa55JmRcb1qTpSflJMEjrHKqYzNWJ8cITiHA2SRpK1FMjlBO1Wjk2ZlxltMwUgBXtXYXubaGc4wKBAM8qVFBSjqgxJBA7WNEXsQUEkXVyvakDF5s5hsYoLBDbpmT8oUd4P4TS3ULXHYrTY4F+xAhPrvUYQSJMkVEYSVAKtB51NWgR32rlu2Bt+T1/CiFD+JJHa4ikjKXgwSlQhaTB6z/AGp6XhlNRqN1CQAZ350o8e5WlKU4mVC8ORFxHlJ2jaPpTGGbi3EYwSSlTDWJ4oLrXgi5O0UExuRKUAF29xSdlmLffV4WHKkqOxmLbb+9MOWcPPJcBxTg8gslTwVcfwtgxveTPpzpzfyP7cI4sZCtC0+G4AA6FXBJ2sRGxEG/ei+VY8ecruqSJO+5370LxGaJClJSVFW3r6RUbDpJUpKvLBOqbQN79K0pbWDcVdFiZRmjSLmFSP8AmoGZ56yFwnelQFCIKXQUnooH2Heozj7Cd3ASo2ghRPtNveq1Pg3pjyd84zIiVoMaTauSeInHgnZSzAT+7bPpKlKkX5gVFxjYUNKCCDYcrqtedt65t+FhkFLZ1LSrzugkJJiChJg7kquRFhymSwg8rpci85dvctBl1rL8FpLqXMY4fMpCrJKgJAI5JTHqaBM5Rq0q2jY0q5Jigu5gmepO32tMW7epccFmQUQOQrOiONtXZWKDluTE8Oh3rbnauGMyEgBJgxO4500YLHoAtFD84x6TertUEUXfAlZkdA0gbGdvy6/5ocnKVYhGtL/hpT86bJ25hUWNEs0xWo2pZdxCmnUOAnTOkDcSLpkGJt+VZv2IlT3DeJ4XxCcO0E4lUqUZOrr8vcct+tDczyrENtayoqU0tIUoX+aYmbEA6ZnqK7trQoQyj94uU/8AjKYKun7xQmeYHKiGE/akqXhnBDUK1EpsslBM6iLi0yNoFYbdWgXU544I6ma4biTGN4dBcVqUCNI8P5gdwVSUkR2rliMxU6vU4AkSJCd+/aa04fysLbF7em/emXLeC0rIuf1tWu3HyGc5tbHmEzhiI1H/AHD+u31qeEAxfoR0obmPBugyDHY/raoWX5icO54avMkiw6Ht9NqBk6a/g5EsmNxWpjQUEADY+ovUcrkkWPatcLj23tRSDIICo6kT+R+9FEZloSkJSyLeYlGpagDzk2HpSbjplUtgUWpK1wDHGyAkhtWnr/brXMgncRPUR96YMVxGtbJaLbWmLeUyOkXtQEu3J+nSf6VJJLg0/kcLXF5HatXnVkaYA6wd/wC1aP48ouoG55J61yL+pznta39alUQ2GGXyUI96yiCNIAG/tWVdFUxVVjUYsDENoCAoyEj8Kk7j361Z2R5G262HW5ClQTe1IGQ5UWML4MAruT/MehPSpHB/GZw7oYdVKFq0G/ykmJ9JrpYpp2g8XqX0HLOcoCbCQrtzoIuDGtIUFCCCJk+9ND2RoDmtKlauQJJHtQLG4cNuLlSZmSDBjnIHSpmhqjSMytoh/wDSkYZsOJdSlKyIQSSUzvboOlQ3OI2gbBa+piJ+pqGMMvErmYSTA9KlYvhwNJJrCwRaWrk24a6sn4DOWnSADC/4SIJ9DsfSp+KbSpJCxIXYp5QdwaqzOsVoNPHA/EPjspW+rUW1aFJ5qG4JPofcg0GXT/8AQp4aewm4l1WWYhQS3M/Itd0mCCBPUDl1FSUZwt9tZxIQsrjSVJASkciAACSZmfvTJxpn4GrDoaToUAQVQon2ItHXlSmMMrnv9b2+gvvTkce3qC92S2AauHVhUpdEC4mZomcI46dK3TNgFfiIAgAkxfuaxYV0Mnl+t/atG0k2En9R+dEcEzKnJBLK/h7++QXNQvJClAqPfykgD71Mf+HTCX3E6kJBJgOagOtim4/zQ9jMHBY4hTNh5wNRgbJiCdzaImsx+YoSjU7iX3ybp8RtaESTumRJNt/WgPUmMx0NG2MyBLJ8JEErt5dRHSyZJ58q3c+Hr5TLY8QJUJbloLWIN0kOFZ2B0EA+awkGl7C49b7qWxdTqwkTyTNye3WvoPKMvw7DaUS6opAkhEAkc4/5reNyiueQeSm9uCmErQoN+EECJCoEEEESFD6XoqptCIOsX9q24yyEJzN8sjQ262FptA1nTrtylUn3NCP3i0BkvIVIulaFFWsTASALA281ovvQpKw0JVvQZGcEbG1eqe8QRrie9QMt4QX4LqiudAEe5iKHYfLVsLKyG3V2hK1AEzN0hVrd/agqEr5DSyJLgmZqwWxMhXeaC52zOCSuDdQUPcwYPP8AxU3HPuq8QqCYTMFOyjHL36gVph8sW5hCspKnV6IB5ITERNhvNuVGhsLzV8A3gZlxzMMIiSYdSojsm5+w+9fQWfNJby59tV9DDxTNyCEKIIPWZ586TfhPkDOHX4jikKxTkAJ/gR/CmbKWTc/ygA86NfFXNwzh39LiUrLaUhBiVBah4kAzqOhZjpB60a0LuN7MqvKMaWtIFxAp3w3EZQE8p2pHYce06W2xHJaik/aDzollAxxC5S3YGAQBPcRtS8r8Mcx1VNDPmvEDi7Ect6WV4IvYhlCfncWE/U7+wk10y7FY1JPiMJWeQBQkgf7vm+tTsBiVIxmGKW5fKwEIMQCVoC1EiRCUnYdTWotoD1EdWNqKH/iHh9rDJQplASFGFDkTA8xHUhN+tBf+n2BO08t7088XBIw6lKUAElJJMQBMc/Wqvx/FuHMhCx7JUBbvQcmNuTpCOOCoIOYWCUhRk9re5qOnDkEDVz6ipuTY1t9BCClcDafMPbeO9d3cCsiwSD03oSgwuhkRaQFQY0xsRI9a0TiUwfl7f4mupy5fcnfcfa1q4jJ3DBtPsfvV6SdtmDGDki38v+ayvDk7gsIisqaGTQwm02pAIsQeRH6NAHuF8Mp/xilQcBmBYTvtXfLOKGnkJcbUAFbybg8wR1rfE45wqhCbTubE1NUo7F8cAXjD4l4/CuBtCG0Nq+VZQST13MT7UhY3On8RikYhxanFyE9LG0ACwEE1aWbZGjEs6MQdrpWLEH33pBw7CcI6JGpesafram8eS40+SJWM2AzrRpEbGKJY7HOvLCE7Gl7iPMfAxDgQyVqWAsD8IkXNv9U1GyrJcVim1lTymFcxsCO960m3TGI00ecQ5YEruQfQz+VC8Bj1YbxACJUUhKSYkyTM9hPuRTUxwawhJcUvxVgWKiSAfQkil911CXQopK9KhZO5N4j61V0y2trZLxOKLjqSrkAI9J5e9GsEwkkc7QJvvH9qVMPiw6rXpCOw2kWJ9SbnuTR3B5kBFFsEle42o4MDjYNpHmBMnkqAb7X5b0vv5KGpmLAD6bR7W70wYTjUJRp5UuZ5niVEkVHJEUHe4uZk6AqwFvpQXMeJlOAJ8NpsDfQCVKjqpZUqJvAMTXZ/E6l0dwfBzSSh1xSVIICykTeRMdr1hST5NaWnsQ+B+FnXXBiFEttj5TJBPp2nn2qyl49DI/8AItSgN/EV/elDOuNm2xpSRYQEp5Dl6URyXLvGbbddSVFxC1aVWSCI0iOZjr12rLl5NqPhELMuKSt9ClKKkokAkDny1AAK97id70We4hbWPIICR5lc/YDc0N+IDTSWEEnSQE6QBa+oGw5WoNkK1iQ0lshQvrMXG9+Yob33Cxen0jZheJsIGVo8W6iPMfKOe4NxW2FLDgh3StBJ0LFxUNzLXtMKwTClafnCl3TPJOkgq/1CRFAM2xupvQGlNadzIieW3zVTjRrX7hXOg0FoabCdM3HKO8ESPejmDSIAAnlSIjBPNJQ+4hQS6D4ajzAiY+o9aO5RmzjYClJJE2NaxukCl690MOaMeCBrTGo2MfkaWuMMzWppag4ouAAqJglSLAiTO0CiPE/FAfbQJgp5RSFm2djUBGoQQoTuLc/rRU1J0CkmlfkJ5HnoCS3qDYUbr9ZiDyNMOV59ixKQ5hANpPMdb3PqDVfN4xKV60JCRsUm47VZeTcWkswGHgTqnS/DcqIUo+YFQukGAaHOKiw+OTkjviM/LJguJdCxJCSCEqgSBBPlPe9H/h3h21LK1mHDPhg++qD15R0k+lbZ5myXcQEICQpR8xSNyYFzududE8dlqg1DT/hri2pUAnlBF0nvesqG9oHn/Mi4WTPi9xip7F/sqD+6Y+YDZTh3J66RYdDqoJlGUF4AJEk7UHRlaypSlJgncC4nmZHU396PZJmqsMoGxi8Tf6UTXToFixJRNcVl7+FdBhSVgyCN/X0qxMtzUvsJc+UqsqORFjHuKVc14wS/dW8Uy5EgN4dCCQCZVHOVGY+hFYzSTRHHSdFoLpgSnTzPatHHVo3UewiirCwE7Cext9a5uYlOmTIA3B2n8qDWxdIGIfVHzn/6RXlSNaTceHHKSkGsqq+Zm17lTfDbJMQ6+FISQyPnUflPYdVT9KuJvLQN9wOdSWmwkAJACRsAIH0FbBNFnLW7CKCQOewOuxuB+pHeqi4ixYbxROpt0IVYEEHfmO1XPj0kNrKRKtJiqRzvJVqUXCD5jclJAn1o2Cldgsq4odMxxgUA8BISPMAOW8+35UNbzlQJP7QGGlC6k/OozYc42tAofwtjFo/dOBQjZRHljpNaYvIFeNLKdRBkARHWUzb2qUrDp+nYmOY+EFLSXnAuVeK7IB9FK+b260p47HxKdlTI7EXn7Uw/s2MdWoqQ845p0gu+RKRvzgewqGz8NsU4ZKmxPUq//mrjV2yp21SJOExS3QlxaUDUmdSRE7JOrqZvPrUt8sBN137KA+x3ovgOH1tYUtgodKANQSSCmL6ri6aFtcPh2ShhlZVyUpSTP8ySDV5HFy9LtEhGSjTW4CczpBOlJMd6i4jNLxc9hTyzwMFHU8G0uGIS3MJAEAXNzyqLjuFW8O95vKREHmDyN7H3oehXZvU6oVG8WjykogExqgxaCfN1AI26055BwbhsQptD+YKU45ZGHZF072Uo2skSdogxPMTmWX2GpzWJ8oCUpAk7wkb0yfB/GMu4yEwFgKWoaQCfw/NzHmn6VNUVboFkTS3YWzThXAZa+2lnCh1xKNSlOEruT5SAfKFDSTsNxe1cGMet5SfDB/8AM6PNGqN7xbbpXvH2NJx7wmANA/8AtpP9aXsIt5tZLCgFKUlSNQtN0uSdk2ggQSTYUzPDeJTXJzOk678+WKb23r6nHj/DODDN21pUmVK/hv5R6E6veOtLOWYso8pMdD36VbA+HDjeDxClulZdaMJUT5fOlQgEWAKZnoYgVV2YZapKilaYPSk4PUmjrOVytBJnPnwPDlOk/r0olwxlSsbikpjU02oFxX4SdwgdSefQdyKX8k4bdxbwabJSndav4U/3OwH9qvnhTh9thpLbSISi3vzJPM86Xyy0+lcgc+Z1pRw4uydDuBXqFmygiNx+EkeyqqNWR4tJ0NYiQTbWkaSPpc+kc71fec4SMG+OZbUfoJ/pVd8KYcOYtpChKSokj0So/mKf6bHF4W3yjmy6nJhyRguH/ZWuPbfacUlbaHAn8UlIJ5kX+xpTzJcufLp7Vc/xRyBzLycWn96ytUCRdBVyWfxAnZVuhvBNKYnEeIpS1bm9tqziTu6Otkkmtmapc5HnXVOKcSIStUdia4oFdgjoaMwaJWTakuaunPvT5kuELlyd96U8HhSiUEeYGDF71YXCqUwJtS857h8cLJCuGNQtPrQbNOHAbKEjkdlD0O4qzGQmIEUBzlISTW0ynBMr3KOHl+MlOslOqTIHygT6zPaINOeJWStIiZPIg7j6iKj8PkKxYSNihUx+uoFNy8vSRcTy70tlVsE4auWDWHvLoJ2vPTpQjOcO+R5SDyAgz6nlTYvDpmdIFh6WsK5O4XVcbjasUWobblRKxb4JB1JIMEQLR71lWRiOFm1qKlC53v8A5rKrQiu0SuHM9bxTCXUHlChzCgLg0UNVFwLjf2Z0XsohKhyjYH1BP51bgFdLr+kfTZK8Pdf0Z6fOsqdeD2bUBxvDp1FxBJk3Qo+U9d9qPxUPOseGWVKJubJ9T/bf2pTFGU5qMeWHnSi3ISMc6JUmyQLHY+09KVniQvVh1FKkmZB8s/y7fSpOZPpKoJF9yN/frULFZokJKGhtz9a9vHpsUcehpUcF5ZuVxY/5VxC1iIQpQS7HmQd5jYdR3otgg5iFqYZT+9QAopWDo0zAJVyBg33kGxqn8ZkhCUrSSXd97npHOZpoONxqmwylb0tjSrQop84sSogiVTIvsB9fNdV0Swz52Ovi6l5FUVcvkWHjvh+0y74q3XNZTdts6WyVFW5IKlA+bbTtVW5pni8KtaE/hUR6RT/wU46rBrU8XFL8fSfEKioBLaCB5rgAuEx3pA42wBGMfX+E6JTyMp+b1kRSU4pT0rijoxh/xu4/it/dfY65TmbykeIhaPEVuXLgDlBJAEVAzbNcSSS+82qY1AKQokDYSCTXLKc2bQJLWqBB0kJWI9QUq25g1tmWdNYpSGm23ASTdRQAkbkhDaUyqOZ5narS8Cbl5B2VOuuLBiW0qmDN42HpTflzDs+UlG9myURqMkagdRFuZO1dstyxIgACBTbluWCKv5Iqr3YoYrKFE6pVq6lRJ9yTeoAeWk6TcD2P+asbGZWmNqUM2ysJVV92cOGCydJizL1L+yw+B8SHsoW2PmbDjfeACpu+/wAqgPalXC8HLzBQKToSk+Zwi0dB/Er8pvXf4a5oGcQthR8rwgfzCwP3j37VYGFyxtICIKkpEeYeUeiNh/NEnqaQyZHGXpXJiE3jjo5YI4d4cw2HlLbrdidXnBUSOZ2vA9KVOOMbrxh/Z8Q4lKG0oll4pBMqUqdJgmVRRn4kLYbZDCUgOOi8H5W+Z/3Hy/Wm3JuG8O3h2WC02ShpIOpKSZjzGSN5P3pvo8Oj82auxHJGWdvHB01TbKYYZUXJcffci48R1ShM9Cb068CNTjAf4ELP1hP/AO1NGM4GwayB4SQVHdBUk26QqBt0rjw9kyMPjcQlvUUpQ0BqMmValEbdAn609lywWKSiqFF0ebHljLJKwtxRk6cXg38Mq4cQQOyolB9QoA+1fI2Z5YppahBiTHpX2WDVAcb5a23jMQwoQkrKk+ixrBHpqj2pbpfVcWdSU2tyqGzRTKMKFLlRABsJtuYn2msxmRKQsC2kmArl/isxWEUHENNqkkjTy++3ea1OLT0jMJWtQx4PBONthQQpe8kFOqdue9SMDxKpCwhxlQ6EpKT7p5+opi4UzZpTASq6gLj/ABRLKUsPuXUgaCRoJgpPOQYj17Ug5artD6hSTTBuF4ik6dYSruY/OtM3xLpRqOxtIvUjPuB0Yp1ZRIWNiDFvQiD79aDYXJ3mj4a4IG0DSonkCkEg+oNarbZkk35Q1/DXKi747yYJQEpj8UGVKIHsKbFJFI3BmYPYVeuNBT5S3IIN5VqVzUbdhFqd04gLGobKv9fyq5oAk1yalNaFFbKNciusFms1leia9qiFFIxiUj92YUu2tVkgczfkOtWZwPxU3iCrDhZWptI0qNitIABP1+xFVvm2WtgeI8oazshsBKE/6QN7VN4M4ceT/wB2UlDRBCJMFU2JA30jrzNdzrOrXURarjg52DB2Xd8lv4jMkNmCb9BvSNxdmC8QuB5W0iB1nmf6e1dkudKAY7NCFHygp7fq9X+D4k8jm/H3NdbkqCXuAswQQZPLnQ/BOxJPWTUjO80UrygBI6bk1AnTINiNwd/pXcllWtr2EYY3o+oxcKTiccJWW9IJSsCdGgEpMfz6asHBZYpDTbQBKyLgXJUbn1/xVcfD/GoafWtw6QUEAwTeUnl6VbPD+YMrcQtSxoHyqG2oWAJ5C9eZ/EMkss0pce/1Z678Hx48OOWaG80nt9PlyS8kbPgvCCFJxBkcxLLMW9j9KWOMMq1K1GwcRpJ6KSTp/wDd9qs05ay553G0rMBMkTa8eovUHGcGMrw7jDKQ2t0i+4BEXvcRpm39TQ5YPUpJ+P4VCUvxBTxyhKO7bf6uz5yVlKvFKflIsSTAHcnpRnCtMtqSlCgpY3VBv1vFWXwvwoVKfaxUJ8AjWlQmZEg7iRCZB7ihrnCGHQyvE3HiayyDMibN3Fo0+c2tq7VjRObvhILDL02DE18U5L24/cF5ZivNTfgMwSI5mk/L8HKgdqMO5ph2ACpUHmCCJoWoDpVbjJjMd5ZiaU84dKhMRXR3ixCU6iCU9t64q4nwryfmCf5lJBn0mazq1bl6VHYBP4otrStBhaTqSe4/py96t/C8csLwf7UVAFAGtH4tR/AB/Fq27X2qoMcloy4oylAMJButRgJTI26k9qGFcEK5c/y/r96PDDHNFX4OJ1kpYclrz9hmTjVY3FhTnzvOIFtgCpKQm/4Qm3tV1uY8IUYjzK3O0HlPI359aoPKsy/Z32ntOrw1hWmYnSZiYMbbxTTjPi4ChX/aebp4xIieXkn9c6dyweyj4Afh2bHDV3HuyyznKARqISQo77mbD1nt0oPkXEjSncQ5q1FzFFsAdEJQ0P8A2k+lVpnfxoQQPBwqNcCVOyT6AJiPr/amr4eZMG8M0onW46PEUsiyPEhSkjvJgmuX1knGCS5bOhlkptOPCLLbxSVE6TMc+XpNVf8AFTgTE4rGNv4dKCnwglZUsIAKVG5nlBF+1WZh0+UAWSNu/wDitczbJCQmAo6tJiYVpkRNkkwbwe1TppPUjFWUHxTwK5hEoLq/ESsfMhKggKFykEgTYTI3vtFQ8jzFtEsltAWu6F6TrlJT5NSbwbEST8pAHmtZfxOwqTgyoSohSVBSiSqFaIuT0Wsf7RVK4lZQpDgmUKBtvHOvTYscMmBut/fyJyk45VG9iYw94L7idWxKkqTJCkkyCJA1DlPOKbGsQlbWtxtnECJCkLDbo5EaFEKV6IURQzNsiU4ARAeBOiCt1aosWwkWbbTMX7HndPexq2lqbWgpWDBTqgT3ixrg5MLUrR18OZVTHlri5rDXbLthGlZUT/6r22ih2N4yK0qWg6VmwM/LPON5iY9KK8J8EqeBdeQHB4Z0lSXFNklM2KLJ0RYkQSfSkHCs30g+taj08YxeSRJdRKXoiGU8RPBICTpA6RP1qTh+LMSgQl9YHSZ9bEVwTlkJsDNDFggxt0/4qKmYlqXI7Zd8S3k2dSlwdY0q+1vtTjkvEbWKB0GFD5kH5h/jvVMBZ/X6/V6m5fmbjCw42YI/Lp/SsSxJ8EU2i6vEHX7ispZw+dIdSFhYTqEwpQkdZ96yk7fsX3ioMqxgVimVP+dHiJ1hWxTqE+0V9H5pgEqbKBEaYTYAwNoA2T2r5ibTX0RwJxMMRl6NSHCtI8JxYQpU6QIEpuJTFduWHTjsWk9xcweXuPKKGkFagCYHQb7251yxHw4xixCMM53KikfSVb96ZOIct/ZGjicK46w4owUqlAUDeADJFxzEUuYXjXHOnQvEuIUP9QH3SBNE6PJ2Ytao2/e/sVlj3fDFbMvhnj8OsPOsq8NBCibKICfMZCSeQ3oPx3hQjEyLa0hZ9TIP5T704Z7mOPlKDiXVBSgk6lkphRAM6rRBoV8Y2wnGNhIt4KY9luCsZMqeT0tO07q/ubhBqO4O4G4adxrvgsadYQpfmMAgFIImDfzc6O5pwbmeEn9y8E7kt/vEd50SB7ip/wADHvDx6rTLCx6eZs/0q/V5ggCZ+gJP0Amr6qNSqvBnDJr1RdMrb4L8XeLhHWX3BrZc/GQDocEp3jZQUPcU1/EHLA9luKSB5g2VCLGUQsbddMe9JnxkOFdwseG4HisFCvBIlW0KUoCxBj2HpVV5OnMsMooYW83ridLnkMbar6djzpZ1Gg2meS5U3XL559x0+FmHexC3wpSy254TfmKjKUBRXCiflCCB6rTVmcYZGhzDlLWlpbIDjatgFCwSf9KkhSI/1DpVUpXjm1FTWMLIIA0NpBA5wCYm5Jne/QCOLuZY1KytzErdU4EolxCdMAkJHQXUZO971IyjJJSdF5MbhJ9vdLj5m6sI65YL8M21aQCe4STYDvUvB8IoKXFOIU5sUqWokpiTCTqvOxkbVpk2Zalq1DSsGFDvY/QzTLiMaS0pKRJg2mPaeU0i/S2PJKSTBbuVo/ZEggSFdLcrHtWuK4aSsBWhuNIEaeUQLTpNrTE12RiMT4HhfsyADeS5LdpuVWWB20z+dbYfHLQ0PE09LTHtJJisptGmosV83wTbaFJ0pGlKiBsAdJuI570CWZRIvbbqKKcQ4d/GKKcMgr0EFWkgWOrqRO32onkGRN+GmRqtuf1YU1gyKMXZyOswPPkWnwKTmPKRJEpPPePWhmOzBwAGEkclJn+9WFmvDLS/lHhk9Nj6jakjOeGHMPqUQoN/xJ8yT/VPvTCy6kKrpe2/UrAQdKlSY+kVfnwtz3XhUt/ME9N0kWII6W1D1qgvCI5EDvTXwzmqsOWlMShRCtapBCzNgU7QAmw7m9KdTj1w+aG4q3SPpnDJCgCeXKh3F2MeabacYCVBDqVOJJAJbAUVBM7qmIA71XrXxOxiESG2HPXWg/YkflRhXGQxuEaRLf7Q4RKEAqLJTIWpZ/D0APU78lsKcd34C9qd1R04wUH23cImYhICreUodWqDMCdECJG9Ve7gsGAJW+tR3GlKQAdjeZmmnifLCyA4tJcQkFJ1GUSqAkg7lZPOLUptYQEd/wAqaxdXn3qTS9tv6GMvT4oUnG5fMmu8WEB1tCPI66XDqJm4SkplJFvKJEwYFCV4yTOlIgyIAEWiBHyiBsKIIyPUbc6kr4WUYINF7li/bJuV/ENTTS0eC2VqGnxLoVtz0QD6xVeYZlTa4Ij9dabHsgUn+39agYjBEC4kVU3qVEitLsJYA6gK5YrIp5FRJubTy7XqNl+YBtQCtuRp+yDFtKIJpaDadMclFSjZW+N4fWkxBsYKSI6xfn/zXb/pMIM2Pa4qw84QhSiqlbNlAA9KK5g1j2sW2XiBFeVOwSW9A1KAN7T3Ne1ly34F9hMSjtVpfBPidvDrfZecDaFJDiSrqmygCdrEcuVVSFq6mp2BacSQ6AYH3H9q7efLFY2qAqLbPpTNcwRimVBtB8MpV+9cTAMjdKTc+pA7UgYfJC+wLpQtBPhKA5TcKPNJP0qbgM7XjWEJU2NAt5V6SCBe3JNGsuwYCQkJ0hIsJkD351wsmTU9hnHCuRSYxIXOHxKdDgtf9XB60sfEHAuq8Jak6vCSUaxclMymesSRPpVkcUYJl1A1GFJHlUn5k/4ncUpNZ2Wj4bw1A7HkR1Fax5UpX5NtqXpF7h3iBeBc8dASo6SkhWxBgna4Nhen7L/i84/BbwoSOanHiRPZIQCr6ihCclwjwkpTflJ/pS/mbQwqilI0p3F7H0NP9R1ccm6VMBDp3BbvYec44qW+kodKdJ3SlAAtB3MqFx1oC1mydQbEDp6AbfakvE8RzYVZvBHwicWycVjFKbdWk+C1sUlQhKnBzJn5OQ3vYJOcnyFuMTng0A+Y/KDcdutdcfikxpWAWVWn+Enr2710w2AeWvS0iVpSoqQbHyEBaR/EqT8pig769ErN8OowtN5QbgyDsO3KsarDfQg4tYSQJX4oMJAFloGo6yeRTYH2PO03AZ25bSnUDckEAx2JtUvKGVHEJS1+8SAosqJCUlMHxWlqO8oBA7gHlNKanjl+MdwyzqaSoFCuiFgLbPoUqEjkaHp3I5tMfWsRiyiUYOReFKxDSR6wCTSpnGYPR+8KABbS2oqk/wAx39hWuKxeEUQolN+iv7GlriTOAuEtfLIAjtVrfYucqRbnw9ylIYASoFbslZNiFQQAOoA2+tCMjT+7A7Cm/wCH2EKdSr+TSqOyxPvB1UupZCMQ8gXAcXHpqJH2IoWB2rFcDtu/J6+zIqDhMbcpO4+9GXEQKQsyzTwsUUzAIB+5pkM1uGM54VbfbKUnwyTMgWnun+0Un5RkScPiPCxPlUsw24CdJJ2ERFz1uDFrzTPh870kXrpjQnGpLKW1rWoeXQJIP4VTskA/iUQKvXezKWBL4VRFew/gLKFqtslUHSe0gQD2MUycPZm2y0QtLgVNlEJKFRsAJmNoJEfWi+F4QUUf9wsBRAlKPN0/EYv3oVmfDLaUK0uvJgWJ0nTG5Hc9Z/M1qODJL4UE/wAmHTv8ySQK4/4pU/4TMnQnzkRpBOybdvN9aCZW5qNCC1LigFKVBAlW/PpymimBwqkGYoUrTpm5JSk2naGvCMC1MjeXSgWpXwD5tTZh81ARWoyRmcX4AWZYXSYpbxrAvTDmmP1GgOIMzVuRnSKmMaBkFQTpNlHb0qTlebqbAkz6GvcVhEuOhCtlWNT8XwG4hsBPlkSL/ShZWrRvCnTPDxEsnma5YrEEoUpXShzP7Wny+ICU2KFpggjlMQR3mj6MqU6wS5AUT5ADzH5ifyNZS9Stkm24vStxMeOok/1rKONcJ4lY1JaMH27V5T/dxra0cL1+wtY5BC9AQUHqpJCj1sdqYFo0MM/6kkK9pr6JxeXtY1tSHm23BBgG5B2kHdJ7iKrjE/CZTuIDXjJaYaTIURKyCTMJEAkbSSPSg5eplmdyHcTjFCnwjnHguhskBC4BJNu366VYjeOAQTIAF96E5j8G3G1hTL6FpSCIcSUqvtcSPrFAuJs3U1OHUBrSfNBBv6gn6Uu465bBda5s653xKlcpTJmRy+vpSq+CpJSfln5zfSY5D2qM5iSa4KcM0ePTpcg3K3Z2wOMdR8145gi/tUtzOA+FNOoXoG6oun23oeD1roomOY6EbiiaIX6v2CrJKtixvg5wUw885i/DltpSUthQBlwAEm+wTM9ZKelXYuJE8jP2I/rS9wBlSMNl2HQ2sOAo1lwfjU4dalekqgdgKJ4hyTCiB/WhZJ+wJvexazbAJw+KViUrsQVgJlRDuxSUj8DgJk8j0kRpxVwkcRpxGGQkOKGpxpVkOAiYUBsvvzppS2giNIg2iBepk6QT1/QoKtmu49vkVxlnDCG23kYdoutKU0dLlg05qhaQk/PEielr1F+LfBbTq0vgBC1J06hsSkWB/wBo/wDTT9meTrWgeE6WlTJjYqMXI5m3OuucZMjENeG5JFjI3kCxqvVuaWS5JtbHyfiMsKVkEXFFuEeHzisYw0BMrCj/ACp8x/KPenbijhLwnSh0fyrFtSev9xypr+E/CqGi5iYMn92gnpIKyPcJHsamu9g+SKUdSHjDZalhBKEypKbxuqBMf2qtMUkjEalCCsSR0IsR+VWvica20NS1BI7nf0G5PpVacTuBbvipSQnXsd4NifcxVUotUKw9Mkc3lSKrHizJ/FxYAVpJQpSlEEpCUXBgCbkxO1xVmKFq4ZMwj9oUpaQdKdQkdCAPaVA+1G38DqSb34K3Y4cfaShWI1JSQDp0krIPTkPcz2p8yLi9jDtJQlFjvp3nqTupX2pjzJlToMyE+0e4O+9I2cZUMOQ4tQa1K03sFHkQJEExf+l66UcOPH68n6HM/wAnPnbw9Kv/AE/74V/qPGA4sS7CfDVq7wPetOMc2YYwy1YhQTqSQlIPnUY2A3Pc7CqsHHakqLWFQAo28RZBgjmBMHncmteIcA4MMpxxZW65pClLJKiJm3RPYQKxl6m3UFX+/sH6foY4ot5HrkudvSv15B2ExACCtI0pKiQJmBvE+9EsNmMjyKM7kEgj19K48OYQONBs9/rNGE5YdYLreoJSEiFQmBtI5xSDabdjSUqtEjK8xKxEQaLozRCfKoxQjhzABT5SLA/at8yy8qUQFJHmi/5+lC0uxjXsGlMtrEpVQbHs6ZFBhj3m9SShXkNzEpI2kWBjuJog28VJvz3FbkmluCUlLgFrYUp5IStKFclK2mDH12plL+J8MB3wyEpsQoyCOloNBi6ElQTHilPkkSBG59b1O4SyQ4nFNBc+GpwBYBKQrmRY76QZIqtOpIqM9NnXK8tdx7vhtCD+JZ+VMDmepiw3ri/hhhSjU4yoxKpLhUiZCkkEeVQ6CNqudnAIYUfCQlDbSVaUJASJiTYbm29VS7nAcCgsDzXJ9f8AmrliUUiQySm2E8Fxg2ltKULSpIEBWiZ99V6yh2WZxhmmkNqS3KRBhreOe+53PcmspV1fH8g32b3/AIFHK88Axy0H5YhCgSCCLzIvJ61Nzz4m4th9LbT5WERPiJCpgyASRqUPU1lZTdXNfQuSThuvIQa+NeMcbWgoZEpIKwlQUCfxCVET7WtSU44SZNybknc9ZNZWUzBJLYVklZ4lufTnXbD4fUQPf17V7WVZKCqMjgEm3a3TrXFOCSQRzrKygTbDqKofvhdx0WknBvSQm7at4STdPoCZHqaspOJSo3vFZWUDI9xWXJ3YMrHYE13TjErJSCSUm9eVlYToomKNhQ3G5c4pUpfWhJjyj+lZWUZqy2Dc/wAmOJZDKoUqfK5spJ/ig2UI3Eip2MxqMKhthtOpZTDadhCRupXT7msrKCtk2XqdUQ2cCla0rWNa9ypXXkEp2CRypY4/zNKFEHdelCbfim5+iftXtZUJW5CwwlIPWhecYw4dKngnVpBlMxI5ietp9qyspiJ0HwBsb8WwhvyNrUTFlkACQYum6tu1V1nnED2Md8R5UnZIFkpHRI5D7nnWVlNzd8iGKT06VsvkS+DsOlWJSVp1aQSBNpEQT1F9qZ+MsZpYJNyVD8j9qysoL5GXJqOnwD+C8VCL7yfzpoxWYT5RuaysoEviYaD9AR4PwxBUvoDXdGGQtSkrEpVXlZURolMcNAA6XFaekz+dAs2ATIH1rKypPYpbpkRlkFOrexSPceamr4eD/vEJ5NoWuPQBA/8AyVlZUj8SRme2JssF9ybAWM9twZ/OqERipE1lZTOdKgGBsEYzNUpWQZt/asrKyltCF5Sepn//2Q==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http://i.dailymail.co.uk/i/pix/2011/05/03/article-0-0545EA770000044D-19_468x3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331" y="3886199"/>
            <a:ext cx="445770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n MSF measles vaccination campaign in Niger.&#10;&#10;Niger 2008 © Nico Heijenberg / MSF&#10;&#10;From the report Giving Developing Countries the Best Shot: An Overview of Vaccine Access and R&amp;amp;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3" y="-7398"/>
            <a:ext cx="4762500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02895" y="41274"/>
            <a:ext cx="43163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Oral vaccination could increase availability while decreasing financial and environmental costs</a:t>
            </a:r>
            <a:endParaRPr lang="en-US" sz="3200" dirty="0"/>
          </a:p>
        </p:txBody>
      </p:sp>
      <p:pic>
        <p:nvPicPr>
          <p:cNvPr id="1040" name="Picture 16" descr="File:Misc poll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3" y="3385006"/>
            <a:ext cx="4561197" cy="347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646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>
                <a:hlinkClick r:id="rId2"/>
              </a:rPr>
              <a:t>http://t3.gstatic.com/images?q=tbn:ANd9GcRI2vzRCgr-5gVmfhzeqzsbafcxHUmQQ-ufKAztr1R7EsQnQCo-Mg</a:t>
            </a:r>
            <a:endParaRPr lang="en-US" sz="1600" dirty="0" smtClean="0"/>
          </a:p>
          <a:p>
            <a:r>
              <a:rPr lang="en-US" sz="1600" dirty="0" smtClean="0">
                <a:hlinkClick r:id="rId3"/>
              </a:rPr>
              <a:t>http://25.media.tumblr.com/tumblr_l2izgiSZNx1qaejg5o1_500.jpg</a:t>
            </a:r>
            <a:endParaRPr lang="en-US" sz="1600" dirty="0" smtClean="0"/>
          </a:p>
          <a:p>
            <a:r>
              <a:rPr lang="en-US" sz="1600" dirty="0" smtClean="0">
                <a:hlinkClick r:id="rId4"/>
              </a:rPr>
              <a:t>http://upload.wikimedia.org/wikipedia/commons/thumb/a/a4/Misc_pollen.jpg/788px-Misc_pollen.jpg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667733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22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Image 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4</cp:revision>
  <dcterms:created xsi:type="dcterms:W3CDTF">2012-12-04T10:41:35Z</dcterms:created>
  <dcterms:modified xsi:type="dcterms:W3CDTF">2012-12-04T11:11:23Z</dcterms:modified>
</cp:coreProperties>
</file>